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8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7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4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6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0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DC18-48D4-4F51-99E6-D50B63E07355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0E5D7-BE14-4911-AC14-EA86E2FC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E7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1" y="1612490"/>
            <a:ext cx="11448526" cy="37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7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E7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1" y="2330393"/>
            <a:ext cx="6750397" cy="2197213"/>
          </a:xfrm>
          <a:prstGeom prst="rect">
            <a:avLst/>
          </a:prstGeom>
        </p:spPr>
      </p:pic>
      <p:pic>
        <p:nvPicPr>
          <p:cNvPr id="3" name="Snagit_PPT59C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1" y="364072"/>
            <a:ext cx="9096871" cy="61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E7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1" y="2330393"/>
            <a:ext cx="6750397" cy="2197213"/>
          </a:xfrm>
          <a:prstGeom prst="rect">
            <a:avLst/>
          </a:prstGeom>
        </p:spPr>
      </p:pic>
      <p:pic>
        <p:nvPicPr>
          <p:cNvPr id="4" name="Snagit_PPTCEB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1" y="412955"/>
            <a:ext cx="9883910" cy="4021394"/>
          </a:xfrm>
          <a:prstGeom prst="rect">
            <a:avLst/>
          </a:prstGeom>
        </p:spPr>
      </p:pic>
      <p:pic>
        <p:nvPicPr>
          <p:cNvPr id="8" name="Snagit_PPTE0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1" y="4688872"/>
            <a:ext cx="10118341" cy="11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7" y="2182761"/>
            <a:ext cx="10412034" cy="24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nagit_PPTCC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16" y="825910"/>
            <a:ext cx="9539180" cy="1812168"/>
          </a:xfrm>
          <a:prstGeom prst="rect">
            <a:avLst/>
          </a:prstGeom>
        </p:spPr>
      </p:pic>
      <p:pic>
        <p:nvPicPr>
          <p:cNvPr id="8" name="Snagit_PPT9DA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16" y="2939845"/>
            <a:ext cx="9570076" cy="1364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86" y="4606131"/>
            <a:ext cx="9384730" cy="11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1" y="2684207"/>
            <a:ext cx="11611704" cy="1258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619" y="3456444"/>
            <a:ext cx="689608" cy="3178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5949" y="3456443"/>
            <a:ext cx="65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26%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416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Ahbel, Nils</dc:creator>
  <cp:lastModifiedBy>Schenkel, Jessica</cp:lastModifiedBy>
  <cp:revision>5</cp:revision>
  <dcterms:created xsi:type="dcterms:W3CDTF">2019-05-10T11:48:44Z</dcterms:created>
  <dcterms:modified xsi:type="dcterms:W3CDTF">2022-06-15T16:58:52Z</dcterms:modified>
</cp:coreProperties>
</file>