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5b896cd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5b896cd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5b896cdb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5b896cdb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5b896cdb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5b896cdb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5b896cdb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5b896cdb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5b896cdb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5b896cdb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5b896cdb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5b896cdb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5b896cdb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5b896cdb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5b896cdb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5b896cdb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5b896cdb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5b896cdb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/>
          <p:nvPr/>
        </p:nvSpPr>
        <p:spPr>
          <a:xfrm>
            <a:off x="254825" y="694300"/>
            <a:ext cx="4381800" cy="4183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311700" y="121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the Data Project: Hydraulic Fracturing</a:t>
            </a:r>
            <a:endParaRPr/>
          </a:p>
        </p:txBody>
      </p:sp>
      <p:sp>
        <p:nvSpPr>
          <p:cNvPr id="106" name="Google Shape;106;p25"/>
          <p:cNvSpPr/>
          <p:nvPr/>
        </p:nvSpPr>
        <p:spPr>
          <a:xfrm>
            <a:off x="488825" y="848300"/>
            <a:ext cx="3913800" cy="1435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My post (for)          </a:t>
            </a:r>
            <a:endParaRPr sz="3000"/>
          </a:p>
        </p:txBody>
      </p:sp>
      <p:sp>
        <p:nvSpPr>
          <p:cNvPr id="107" name="Google Shape;107;p25"/>
          <p:cNvSpPr/>
          <p:nvPr/>
        </p:nvSpPr>
        <p:spPr>
          <a:xfrm>
            <a:off x="488825" y="2437800"/>
            <a:ext cx="3913800" cy="1680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My reply (for) to someone’s post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(against) </a:t>
            </a:r>
            <a:endParaRPr sz="3000"/>
          </a:p>
        </p:txBody>
      </p:sp>
      <p:sp>
        <p:nvSpPr>
          <p:cNvPr id="108" name="Google Shape;108;p25"/>
          <p:cNvSpPr/>
          <p:nvPr/>
        </p:nvSpPr>
        <p:spPr>
          <a:xfrm>
            <a:off x="5497400" y="848300"/>
            <a:ext cx="3018600" cy="517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Grading Rubric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5"/>
          <p:cNvSpPr/>
          <p:nvPr/>
        </p:nvSpPr>
        <p:spPr>
          <a:xfrm>
            <a:off x="6488900" y="1520100"/>
            <a:ext cx="1035600" cy="99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</a:t>
            </a:r>
            <a:endParaRPr sz="3000"/>
          </a:p>
        </p:txBody>
      </p:sp>
      <p:sp>
        <p:nvSpPr>
          <p:cNvPr id="110" name="Google Shape;110;p25"/>
          <p:cNvSpPr txBox="1"/>
          <p:nvPr/>
        </p:nvSpPr>
        <p:spPr>
          <a:xfrm>
            <a:off x="6488925" y="2577950"/>
            <a:ext cx="10356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Good, nothing wrong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Adheres to all guidelines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25"/>
          <p:cNvSpPr/>
          <p:nvPr/>
        </p:nvSpPr>
        <p:spPr>
          <a:xfrm>
            <a:off x="7864150" y="1520100"/>
            <a:ext cx="1035600" cy="99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5</a:t>
            </a:r>
            <a:endParaRPr sz="3000"/>
          </a:p>
        </p:txBody>
      </p:sp>
      <p:sp>
        <p:nvSpPr>
          <p:cNvPr id="112" name="Google Shape;112;p25"/>
          <p:cNvSpPr txBox="1"/>
          <p:nvPr/>
        </p:nvSpPr>
        <p:spPr>
          <a:xfrm>
            <a:off x="7864175" y="2577950"/>
            <a:ext cx="10356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Very, very well done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5113625" y="1520100"/>
            <a:ext cx="1035600" cy="99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</a:t>
            </a:r>
            <a:endParaRPr sz="3000"/>
          </a:p>
        </p:txBody>
      </p:sp>
      <p:sp>
        <p:nvSpPr>
          <p:cNvPr id="114" name="Google Shape;114;p25"/>
          <p:cNvSpPr txBox="1"/>
          <p:nvPr/>
        </p:nvSpPr>
        <p:spPr>
          <a:xfrm>
            <a:off x="5015375" y="2577950"/>
            <a:ext cx="1232100" cy="24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Poor sources,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poor citations,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 data-based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doesn’t reply to post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25"/>
          <p:cNvSpPr/>
          <p:nvPr/>
        </p:nvSpPr>
        <p:spPr>
          <a:xfrm>
            <a:off x="3809925" y="895150"/>
            <a:ext cx="378300" cy="36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sp>
        <p:nvSpPr>
          <p:cNvPr id="116" name="Google Shape;116;p25"/>
          <p:cNvSpPr/>
          <p:nvPr/>
        </p:nvSpPr>
        <p:spPr>
          <a:xfrm>
            <a:off x="3809925" y="1389063"/>
            <a:ext cx="378300" cy="36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</a:t>
            </a:r>
            <a:endParaRPr sz="1800"/>
          </a:p>
        </p:txBody>
      </p:sp>
      <p:sp>
        <p:nvSpPr>
          <p:cNvPr id="117" name="Google Shape;117;p25"/>
          <p:cNvSpPr/>
          <p:nvPr/>
        </p:nvSpPr>
        <p:spPr>
          <a:xfrm>
            <a:off x="3809925" y="1883000"/>
            <a:ext cx="378300" cy="36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</a:t>
            </a:r>
            <a:endParaRPr sz="1800"/>
          </a:p>
        </p:txBody>
      </p:sp>
      <p:sp>
        <p:nvSpPr>
          <p:cNvPr id="118" name="Google Shape;118;p25"/>
          <p:cNvSpPr/>
          <p:nvPr/>
        </p:nvSpPr>
        <p:spPr>
          <a:xfrm>
            <a:off x="3872775" y="2599875"/>
            <a:ext cx="378300" cy="36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sp>
        <p:nvSpPr>
          <p:cNvPr id="119" name="Google Shape;119;p25"/>
          <p:cNvSpPr/>
          <p:nvPr/>
        </p:nvSpPr>
        <p:spPr>
          <a:xfrm>
            <a:off x="3872775" y="3093788"/>
            <a:ext cx="378300" cy="36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</a:t>
            </a:r>
            <a:endParaRPr sz="1800"/>
          </a:p>
        </p:txBody>
      </p:sp>
      <p:sp>
        <p:nvSpPr>
          <p:cNvPr id="120" name="Google Shape;120;p25"/>
          <p:cNvSpPr/>
          <p:nvPr/>
        </p:nvSpPr>
        <p:spPr>
          <a:xfrm>
            <a:off x="3872775" y="3587725"/>
            <a:ext cx="378300" cy="36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</a:t>
            </a:r>
            <a:endParaRPr sz="1800"/>
          </a:p>
        </p:txBody>
      </p:sp>
      <p:sp>
        <p:nvSpPr>
          <p:cNvPr id="121" name="Google Shape;121;p25"/>
          <p:cNvSpPr/>
          <p:nvPr/>
        </p:nvSpPr>
        <p:spPr>
          <a:xfrm>
            <a:off x="528800" y="4285550"/>
            <a:ext cx="3913800" cy="517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Total = ???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311700" y="44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 Project: Hydraulic Fracturing</a:t>
            </a:r>
            <a:endParaRPr/>
          </a:p>
        </p:txBody>
      </p:sp>
      <p:sp>
        <p:nvSpPr>
          <p:cNvPr id="127" name="Google Shape;127;p26"/>
          <p:cNvSpPr txBox="1"/>
          <p:nvPr/>
        </p:nvSpPr>
        <p:spPr>
          <a:xfrm>
            <a:off x="2430900" y="428475"/>
            <a:ext cx="40794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Guidelines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315600" y="845775"/>
            <a:ext cx="8310000" cy="990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1. You are to do this assignment by yourself, without getting help from anyone else.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315600" y="1868300"/>
            <a:ext cx="8310000" cy="9909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2. Base your writing on scientific, statistical evidence, not just notions or opinions.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0" name="Google Shape;130;p26"/>
          <p:cNvSpPr txBox="1"/>
          <p:nvPr/>
        </p:nvSpPr>
        <p:spPr>
          <a:xfrm>
            <a:off x="315600" y="2890825"/>
            <a:ext cx="8310000" cy="1064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3. Give a complete citation (with URL) for your source and attribute (connecting ideas that are not yours to the citations)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" name="Google Shape;131;p26"/>
          <p:cNvSpPr txBox="1"/>
          <p:nvPr/>
        </p:nvSpPr>
        <p:spPr>
          <a:xfrm>
            <a:off x="315600" y="3986550"/>
            <a:ext cx="8310000" cy="9909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4. Be convincing. After reading your post or reply, the reader should be convinced that you are right.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311700" y="121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 Project: Hydraulic Fracturing</a:t>
            </a:r>
            <a:endParaRPr/>
          </a:p>
        </p:txBody>
      </p:sp>
      <p:sp>
        <p:nvSpPr>
          <p:cNvPr id="137" name="Google Shape;137;p27"/>
          <p:cNvSpPr txBox="1"/>
          <p:nvPr/>
        </p:nvSpPr>
        <p:spPr>
          <a:xfrm>
            <a:off x="2430900" y="725925"/>
            <a:ext cx="40794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Guidelines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315600" y="1174850"/>
            <a:ext cx="8310000" cy="990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5. Be succinct and concise. Each post and reply should be about one paragraph with one or two major points.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315600" y="2245350"/>
            <a:ext cx="8310000" cy="6696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6. No graphics, just text.  This assignment is about writing.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315600" y="2994550"/>
            <a:ext cx="8310000" cy="990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7. Do not write in first person.  No attachments; everything in the body of the post/reply.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2. Base your writing on scientific, statistical evidence, not just notions or opinions.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315600" y="4017075"/>
            <a:ext cx="8310000" cy="990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8. When writing your reply, go to your “opponent’s” source and see if you can spin the same data in your direction.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Posts</a:t>
            </a:r>
            <a:endParaRPr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72700"/>
            <a:ext cx="9144001" cy="409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/>
          <p:nvPr/>
        </p:nvSpPr>
        <p:spPr>
          <a:xfrm>
            <a:off x="7866050" y="242375"/>
            <a:ext cx="958500" cy="848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00" y="-44075"/>
            <a:ext cx="77626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/>
          <p:nvPr/>
        </p:nvSpPr>
        <p:spPr>
          <a:xfrm>
            <a:off x="7866050" y="242375"/>
            <a:ext cx="958500" cy="848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231350" y="-143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Posts</a:t>
            </a:r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963" y="0"/>
            <a:ext cx="72333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/>
          <p:nvPr/>
        </p:nvSpPr>
        <p:spPr>
          <a:xfrm>
            <a:off x="5155900" y="33050"/>
            <a:ext cx="1905900" cy="231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0"/>
          <p:cNvSpPr/>
          <p:nvPr/>
        </p:nvSpPr>
        <p:spPr>
          <a:xfrm>
            <a:off x="7866050" y="242375"/>
            <a:ext cx="1112700" cy="848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4.5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75" y="0"/>
            <a:ext cx="7642877" cy="40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2413" y="4026650"/>
            <a:ext cx="4759175" cy="10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/>
          <p:nvPr/>
        </p:nvSpPr>
        <p:spPr>
          <a:xfrm>
            <a:off x="5166900" y="33050"/>
            <a:ext cx="2302500" cy="28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1"/>
          <p:cNvSpPr/>
          <p:nvPr/>
        </p:nvSpPr>
        <p:spPr>
          <a:xfrm>
            <a:off x="7866050" y="242375"/>
            <a:ext cx="1090800" cy="848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4.5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400"/>
            <a:ext cx="9144000" cy="31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2761550" y="3279425"/>
            <a:ext cx="3539850" cy="18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2"/>
          <p:cNvSpPr/>
          <p:nvPr/>
        </p:nvSpPr>
        <p:spPr>
          <a:xfrm>
            <a:off x="7866050" y="242375"/>
            <a:ext cx="958500" cy="848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5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163" y="0"/>
            <a:ext cx="833966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/>
          <p:nvPr/>
        </p:nvSpPr>
        <p:spPr>
          <a:xfrm>
            <a:off x="7866050" y="242375"/>
            <a:ext cx="958500" cy="848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5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Macintosh PowerPoint</Application>
  <PresentationFormat>On-screen Show (16:9)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Arial</vt:lpstr>
      <vt:lpstr>Proxima Nova</vt:lpstr>
      <vt:lpstr>Simple Light</vt:lpstr>
      <vt:lpstr>Spearmint</vt:lpstr>
      <vt:lpstr>Spin the Data Project: Hydraulic Fracturing</vt:lpstr>
      <vt:lpstr>Chapter 1 Project: Hydraulic Fracturing</vt:lpstr>
      <vt:lpstr>Chapter 1 Project: Hydraulic Fracturing</vt:lpstr>
      <vt:lpstr>Sample Posts</vt:lpstr>
      <vt:lpstr>PowerPoint Presentation</vt:lpstr>
      <vt:lpstr>Sample Posts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the Data Project: Hydraulic Fracturing</dc:title>
  <cp:lastModifiedBy>Microsoft Office User</cp:lastModifiedBy>
  <cp:revision>1</cp:revision>
  <dcterms:modified xsi:type="dcterms:W3CDTF">2019-06-15T01:25:47Z</dcterms:modified>
</cp:coreProperties>
</file>